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6858000" cy="9144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2610" y="-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33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1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58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9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400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45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24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35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72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53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084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3A090-14C4-47C8-A23B-CBEAA67F4B29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A48E6-48F6-4C75-9275-7F3C76FFD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32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323528"/>
            <a:ext cx="5341413" cy="830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949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611560"/>
            <a:ext cx="4697909" cy="787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01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539552"/>
            <a:ext cx="4854618" cy="701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2153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Affichage à l'écran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fxrenodon</dc:creator>
  <cp:lastModifiedBy>fxrenodon</cp:lastModifiedBy>
  <cp:revision>2</cp:revision>
  <dcterms:created xsi:type="dcterms:W3CDTF">2023-04-30T12:41:25Z</dcterms:created>
  <dcterms:modified xsi:type="dcterms:W3CDTF">2023-04-30T13:00:30Z</dcterms:modified>
</cp:coreProperties>
</file>